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7" d="100"/>
          <a:sy n="57" d="100"/>
        </p:scale>
        <p:origin x="-1075" y="192"/>
      </p:cViewPr>
      <p:guideLst>
        <p:guide orient="horz" pos="3880"/>
        <p:guide orient="horz" pos="1207"/>
        <p:guide pos="1009"/>
        <p:guide pos="47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C8A432C8-69A7-458B-9684-2BFA64B31948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8CC057FC-95B6-4D89-AFDA-ABA33EE921E5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EC4549AC-EB31-477F-92A9-B1988E232878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6396A3A3-94A6-4E5B-AF39-173ACA3E61CC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9933D019-A32C-4EAD-B8E6-DBDA699692FD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CCEBA98F-560C-4997-81C4-81D4D9187EAB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150972B2-CA5C-437D-87D0-8081271A9E4B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79CD4847-11EF-4466-A8AD-85CDB7B49118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F168457A-3AB9-4880-8A0C-9F8524491207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3FE976D3-5B7F-4300-ABED-C91F1B2AE209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EBDC1E59-17DD-41CE-97CA-624A472382D4}" type="datetime2">
              <a:rPr lang="en-US" smtClean="0"/>
              <a:t>Sunday, December 01,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50024"/>
            <a:ext cx="8229600" cy="5026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Wingdings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90 </a:t>
            </a:r>
            <a:r>
              <a:rPr lang="en-US" sz="4400" dirty="0" smtClean="0"/>
              <a:t>Day Strategy Plan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26416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140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Overview</a:t>
            </a:r>
          </a:p>
        </p:txBody>
      </p:sp>
      <p:sp>
        <p:nvSpPr>
          <p:cNvPr id="4" name="Chevron 3"/>
          <p:cNvSpPr/>
          <p:nvPr/>
        </p:nvSpPr>
        <p:spPr bwMode="auto">
          <a:xfrm>
            <a:off x="413398" y="1510090"/>
            <a:ext cx="2387600" cy="822960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 anchorCtr="1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Assess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Chevron 4"/>
          <p:cNvSpPr/>
          <p:nvPr/>
        </p:nvSpPr>
        <p:spPr bwMode="auto">
          <a:xfrm>
            <a:off x="3385795" y="1510090"/>
            <a:ext cx="2387600" cy="822960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 anchorCtr="1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Define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 bwMode="auto">
          <a:xfrm>
            <a:off x="6353597" y="1510090"/>
            <a:ext cx="2387600" cy="822960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1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Deploy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3092451" y="2826232"/>
            <a:ext cx="2971800" cy="37600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96875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8888" indent="-344488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4963" indent="-3460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1513" indent="-33655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r>
              <a:rPr lang="en-US" sz="2000" dirty="0"/>
              <a:t>Deploy </a:t>
            </a:r>
            <a:r>
              <a:rPr lang="en-US" sz="2000" dirty="0" smtClean="0"/>
              <a:t>Supply Chain assessments </a:t>
            </a:r>
            <a:endParaRPr lang="en-US" sz="2000" dirty="0"/>
          </a:p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endParaRPr lang="en-US" sz="2000" dirty="0"/>
          </a:p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r>
              <a:rPr lang="en-US" sz="2000" dirty="0"/>
              <a:t>Tie assessment to metrics </a:t>
            </a:r>
            <a:r>
              <a:rPr lang="en-US" sz="2000" dirty="0">
                <a:latin typeface="Wingdings" charset="2"/>
                <a:ea typeface="Wingdings"/>
                <a:cs typeface="Wingdings" charset="2"/>
                <a:sym typeface="Wingdings"/>
              </a:rPr>
              <a:t></a:t>
            </a:r>
            <a:r>
              <a:rPr lang="en-US" sz="2000" dirty="0">
                <a:sym typeface="Wingdings"/>
              </a:rPr>
              <a:t> opportunity space</a:t>
            </a:r>
          </a:p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endParaRPr lang="en-US" sz="2000" dirty="0"/>
          </a:p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r>
              <a:rPr lang="en-US" sz="2000" dirty="0" smtClean="0"/>
              <a:t>Leadership through example </a:t>
            </a:r>
          </a:p>
          <a:p>
            <a:pPr marL="393192" indent="-210312">
              <a:buClr>
                <a:schemeClr val="accent1"/>
              </a:buClr>
              <a:buFont typeface="Wingdings" charset="2"/>
              <a:buChar char="§"/>
            </a:pPr>
            <a:endParaRPr lang="en-US" sz="2000" dirty="0" smtClean="0"/>
          </a:p>
          <a:p>
            <a:pPr marL="393192" indent="-210312">
              <a:buClr>
                <a:schemeClr val="accent1"/>
              </a:buClr>
              <a:buFont typeface="Wingdings" charset="2"/>
              <a:buChar char="§"/>
            </a:pPr>
            <a:endParaRPr lang="en-US" sz="2000" dirty="0" smtClean="0"/>
          </a:p>
          <a:p>
            <a:pPr marL="182880" indent="0">
              <a:buClr>
                <a:schemeClr val="accent1"/>
              </a:buClr>
              <a:buNone/>
            </a:pPr>
            <a:endParaRPr lang="en-US" sz="200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6063618" y="2826232"/>
            <a:ext cx="2971800" cy="2744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96875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8888" indent="-344488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4963" indent="-3460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1513" indent="-33655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r>
              <a:rPr lang="en-US" sz="2000" dirty="0" smtClean="0"/>
              <a:t>Execute “Quick Win” Ensure scalability</a:t>
            </a:r>
          </a:p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endParaRPr lang="en-US" sz="2000" dirty="0" smtClean="0"/>
          </a:p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r>
              <a:rPr lang="en-US" sz="2000" dirty="0" smtClean="0"/>
              <a:t>Create a shared need and organizational belief for change</a:t>
            </a:r>
          </a:p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endParaRPr lang="en-US" sz="2000" dirty="0" smtClean="0"/>
          </a:p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r>
              <a:rPr lang="en-US" sz="2000" dirty="0" smtClean="0"/>
              <a:t>Align disciples and doubters</a:t>
            </a:r>
            <a:endParaRPr lang="en-US" sz="2000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128659" y="2826232"/>
            <a:ext cx="2971800" cy="308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96875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8888" indent="-344488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4963" indent="-3460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1513" indent="-33655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r>
              <a:rPr lang="en-US" sz="2000" dirty="0" smtClean="0"/>
              <a:t>Supply Chain metrics Current </a:t>
            </a:r>
            <a:r>
              <a:rPr lang="en-US" sz="20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000" dirty="0" smtClean="0"/>
              <a:t>Future</a:t>
            </a:r>
          </a:p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endParaRPr lang="en-US" sz="2000" dirty="0" smtClean="0"/>
          </a:p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r>
              <a:rPr lang="en-US" sz="2000" dirty="0" smtClean="0"/>
              <a:t>Define &amp; integrate stakeholders / operating rhythms</a:t>
            </a:r>
          </a:p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endParaRPr lang="en-US" sz="2000" dirty="0" smtClean="0"/>
          </a:p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r>
              <a:rPr lang="en-US" sz="2000" dirty="0" smtClean="0"/>
              <a:t>Gain thorough product working knowledge</a:t>
            </a:r>
            <a:endParaRPr lang="en-US" sz="2000" dirty="0" smtClean="0">
              <a:sym typeface="Wingdings"/>
            </a:endParaRPr>
          </a:p>
          <a:p>
            <a:pPr marL="182880" indent="0">
              <a:buClr>
                <a:schemeClr val="accent1"/>
              </a:buClr>
              <a:buNone/>
            </a:pPr>
            <a:endParaRPr lang="en-US" sz="2000" dirty="0"/>
          </a:p>
        </p:txBody>
      </p:sp>
      <p:sp>
        <p:nvSpPr>
          <p:cNvPr id="15" name="Rectangle 14"/>
          <p:cNvSpPr/>
          <p:nvPr/>
        </p:nvSpPr>
        <p:spPr>
          <a:xfrm>
            <a:off x="1601789" y="6180670"/>
            <a:ext cx="5940424" cy="453813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Credibility &amp; Trust Building Key to </a:t>
            </a:r>
            <a:r>
              <a:rPr lang="en-US" dirty="0" smtClean="0">
                <a:solidFill>
                  <a:srgbClr val="000000"/>
                </a:solidFill>
              </a:rPr>
              <a:t>Sustainability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12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Overview</a:t>
            </a:r>
          </a:p>
        </p:txBody>
      </p:sp>
      <p:sp>
        <p:nvSpPr>
          <p:cNvPr id="4" name="Chevron 3"/>
          <p:cNvSpPr/>
          <p:nvPr/>
        </p:nvSpPr>
        <p:spPr bwMode="auto">
          <a:xfrm>
            <a:off x="413398" y="1510090"/>
            <a:ext cx="2387600" cy="822960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 anchorCtr="1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Assess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Chevron 4"/>
          <p:cNvSpPr/>
          <p:nvPr/>
        </p:nvSpPr>
        <p:spPr bwMode="auto">
          <a:xfrm>
            <a:off x="3385795" y="1510090"/>
            <a:ext cx="2387600" cy="822960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 anchorCtr="1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Define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 bwMode="auto">
          <a:xfrm>
            <a:off x="6353597" y="1510090"/>
            <a:ext cx="2387600" cy="822960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1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Deploy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3092451" y="2826232"/>
            <a:ext cx="2971800" cy="2652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96875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8888" indent="-344488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4963" indent="-3460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1513" indent="-33655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r>
              <a:rPr lang="en-US" sz="2000" dirty="0" smtClean="0"/>
              <a:t>Deploy Assessments</a:t>
            </a:r>
            <a:endParaRPr lang="en-US" sz="2000" dirty="0"/>
          </a:p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endParaRPr lang="en-US" sz="2000" dirty="0"/>
          </a:p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r>
              <a:rPr lang="en-US" sz="2000" dirty="0" smtClean="0"/>
              <a:t>Assessments to KPI</a:t>
            </a:r>
            <a:endParaRPr lang="en-US" sz="2000" dirty="0">
              <a:sym typeface="Wingdings"/>
            </a:endParaRPr>
          </a:p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endParaRPr lang="en-US" sz="2000" dirty="0"/>
          </a:p>
          <a:p>
            <a:pPr marL="393192" indent="-210312">
              <a:buClr>
                <a:schemeClr val="accent6"/>
              </a:buClr>
              <a:buFont typeface="Wingdings" charset="2"/>
              <a:buChar char="§"/>
            </a:pPr>
            <a:r>
              <a:rPr lang="en-US" sz="2000" dirty="0" smtClean="0"/>
              <a:t>Leadership</a:t>
            </a:r>
          </a:p>
          <a:p>
            <a:pPr marL="393192" indent="-210312">
              <a:buClr>
                <a:schemeClr val="accent1"/>
              </a:buClr>
              <a:buFont typeface="Wingdings" charset="2"/>
              <a:buChar char="§"/>
            </a:pPr>
            <a:endParaRPr lang="en-US" sz="2000" dirty="0" smtClean="0"/>
          </a:p>
          <a:p>
            <a:pPr marL="393192" indent="-210312">
              <a:buClr>
                <a:schemeClr val="accent1"/>
              </a:buClr>
              <a:buFont typeface="Wingdings" charset="2"/>
              <a:buChar char="§"/>
            </a:pPr>
            <a:endParaRPr lang="en-US" sz="2000" dirty="0" smtClean="0"/>
          </a:p>
          <a:p>
            <a:pPr marL="182880" indent="0">
              <a:buClr>
                <a:schemeClr val="accent1"/>
              </a:buClr>
              <a:buNone/>
            </a:pPr>
            <a:endParaRPr lang="en-US" sz="200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6063618" y="2826232"/>
            <a:ext cx="2971800" cy="16363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96875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8888" indent="-344488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4963" indent="-3460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1513" indent="-33655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r>
              <a:rPr lang="en-US" sz="2000" dirty="0" smtClean="0"/>
              <a:t>Execute “Quick Win”</a:t>
            </a:r>
          </a:p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endParaRPr lang="en-US" sz="2000" dirty="0" smtClean="0"/>
          </a:p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r>
              <a:rPr lang="en-US" sz="2000" dirty="0" smtClean="0"/>
              <a:t>Change Shared Need</a:t>
            </a:r>
          </a:p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endParaRPr lang="en-US" sz="2000" dirty="0" smtClean="0"/>
          </a:p>
          <a:p>
            <a:pPr indent="-210312">
              <a:buClr>
                <a:schemeClr val="accent3"/>
              </a:buClr>
              <a:buFont typeface="Wingdings" charset="2"/>
              <a:buChar char="§"/>
            </a:pPr>
            <a:r>
              <a:rPr lang="en-US" sz="2000" dirty="0"/>
              <a:t>D</a:t>
            </a:r>
            <a:r>
              <a:rPr lang="en-US" sz="2000" dirty="0" smtClean="0"/>
              <a:t>isciples &amp; Doubters</a:t>
            </a:r>
            <a:endParaRPr lang="en-US" sz="2000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128659" y="2826232"/>
            <a:ext cx="2971800" cy="1974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96875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3968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8888" indent="-344488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4963" indent="-3460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1513" indent="-33655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r>
              <a:rPr lang="en-US" sz="2000" dirty="0" smtClean="0"/>
              <a:t>Metrics (KPI)</a:t>
            </a:r>
          </a:p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endParaRPr lang="en-US" sz="2000" dirty="0" smtClean="0"/>
          </a:p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r>
              <a:rPr lang="en-US" sz="2000" dirty="0" smtClean="0"/>
              <a:t>Stakeholders</a:t>
            </a:r>
          </a:p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endParaRPr lang="en-US" sz="2000" dirty="0" smtClean="0"/>
          </a:p>
          <a:p>
            <a:pPr marL="393192" indent="-210312">
              <a:buClr>
                <a:schemeClr val="accent5"/>
              </a:buClr>
              <a:buFont typeface="Wingdings" charset="2"/>
              <a:buChar char="§"/>
            </a:pPr>
            <a:r>
              <a:rPr lang="en-US" sz="2000" dirty="0" smtClean="0"/>
              <a:t>Product Knowledge</a:t>
            </a:r>
            <a:endParaRPr lang="en-US" sz="2000" dirty="0" smtClean="0">
              <a:sym typeface="Wingdings"/>
            </a:endParaRPr>
          </a:p>
          <a:p>
            <a:pPr marL="182880" indent="0">
              <a:buClr>
                <a:schemeClr val="accent1"/>
              </a:buClr>
              <a:buNone/>
            </a:pPr>
            <a:endParaRPr lang="en-US" sz="2000" dirty="0"/>
          </a:p>
        </p:txBody>
      </p:sp>
      <p:sp>
        <p:nvSpPr>
          <p:cNvPr id="15" name="Rectangle 14"/>
          <p:cNvSpPr/>
          <p:nvPr/>
        </p:nvSpPr>
        <p:spPr>
          <a:xfrm>
            <a:off x="1601789" y="6180670"/>
            <a:ext cx="5940424" cy="453813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Credibility &amp; Trust Building Key to </a:t>
            </a:r>
            <a:r>
              <a:rPr lang="en-US" dirty="0" smtClean="0">
                <a:solidFill>
                  <a:srgbClr val="000000"/>
                </a:solidFill>
              </a:rPr>
              <a:t>Sustainability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8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68</TotalTime>
  <Words>104</Words>
  <Application>Microsoft Office PowerPoint</Application>
  <PresentationFormat>On-screen Show (4:3)</PresentationFormat>
  <Paragraphs>45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Clarity</vt:lpstr>
      <vt:lpstr>90 Day Strategy Plan</vt:lpstr>
      <vt:lpstr>Plan Overview</vt:lpstr>
      <vt:lpstr>Plan Overview</vt:lpstr>
    </vt:vector>
  </TitlesOfParts>
  <Company>Newell - Rubbermaid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J. Jackson</dc:creator>
  <cp:lastModifiedBy>Llarena</cp:lastModifiedBy>
  <cp:revision>10</cp:revision>
  <cp:lastPrinted>2013-08-18T02:12:59Z</cp:lastPrinted>
  <dcterms:created xsi:type="dcterms:W3CDTF">2013-08-18T01:08:04Z</dcterms:created>
  <dcterms:modified xsi:type="dcterms:W3CDTF">2013-12-01T19:29:48Z</dcterms:modified>
</cp:coreProperties>
</file>